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609ADA-1EC7-E839-3F95-8C8D21B59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F1DF66A-A8F3-A91D-E637-36052795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722993-6DA1-794D-2A1F-78965197E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6383-ACEC-42AA-AF42-31B1C489BE31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147FAC-694E-166C-37BA-F6AF7706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5AB0FC-CF3A-5251-4180-C991537AB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6BF2-0BB4-4438-A0B5-C34A241A3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806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FB0A24-0976-6799-CF61-49D61467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89CEC01-D242-A905-17B5-F7B011928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3970A7-569D-8C53-D04F-8DE4AA701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6383-ACEC-42AA-AF42-31B1C489BE31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CE3436-E200-36C7-B10D-F9B934D5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2C1ED0-95AE-ED89-4CC2-461295D1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6BF2-0BB4-4438-A0B5-C34A241A3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86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BFC243D-D86A-12EB-6F2F-61DE217A2E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0422197-D256-096D-DE42-EB8FCC578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579D3C-36B7-1DB2-80AD-72D4FA37F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6383-ACEC-42AA-AF42-31B1C489BE31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17E495-8E8C-C283-B17F-C6D2D229E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C0F3B1-A5BB-6F8B-D488-5D5F331D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6BF2-0BB4-4438-A0B5-C34A241A3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84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432994-D271-5501-731A-070D6D76B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936DDD-A0BE-404E-BB12-47A90F5B8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7F7674-2DAC-3BB7-8D00-B31AFB012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6383-ACEC-42AA-AF42-31B1C489BE31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546D91-74DF-BB73-FD83-DE8A427EF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1E9D91-2833-207F-58F5-4D3B1560C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6BF2-0BB4-4438-A0B5-C34A241A3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78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F4E0D9-C8ED-AF65-1D3F-E666D8558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C022255-073F-7492-094B-410CFA893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3A7EB3-2E2A-98A0-BB62-42E3D3356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6383-ACEC-42AA-AF42-31B1C489BE31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40EEC6-B4D4-D85B-102D-FE0B4B69C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1A1A42-E87C-5717-91C4-E8C44343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6BF2-0BB4-4438-A0B5-C34A241A3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189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6CA5A3-0499-FA6B-F375-DE224D15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CBF913-F32B-34F9-34ED-4BB219CD3C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01A7C8B-1B9F-25F8-9681-7C34945CD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FECF6DD-68D3-D4E6-5F7A-1DC141837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6383-ACEC-42AA-AF42-31B1C489BE31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D7A54A5-0D4D-BAD8-969C-6DC0B88AE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B992799-683A-8BBF-C3B8-91B488C15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6BF2-0BB4-4438-A0B5-C34A241A3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956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25ECE9-3A27-256B-58AB-559A62634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626CEAB-8F09-4C5F-1BBC-5CD691ED8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186A3C4-7DED-8907-136A-FB1DADFF1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A0E9AAC-3053-0EB0-6894-0CE5F3487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F308C78-44A0-C9D6-C300-27361D349F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90EFF2D-88D0-8BA8-731C-1B05675C1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6383-ACEC-42AA-AF42-31B1C489BE31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B8CB89E-5F58-42B5-27E3-2F5398741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A76C1FB-6BAE-4CAD-D274-7D42035E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6BF2-0BB4-4438-A0B5-C34A241A3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26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20D4B4-E401-D82D-EABE-2CEC4A91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9987864-E996-099D-008E-4EE44AACC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6383-ACEC-42AA-AF42-31B1C489BE31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A103824-7780-9B0B-52B7-2B82E1FC5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4EE121D-7F25-58E2-68A0-AF5293970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6BF2-0BB4-4438-A0B5-C34A241A3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222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DD09B67-1527-E859-78C6-933386019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6383-ACEC-42AA-AF42-31B1C489BE31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84BE8A1-07B2-EE3C-ADDC-F69C8765C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2DEC43-553D-67E0-A513-6D06C301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6BF2-0BB4-4438-A0B5-C34A241A3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26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B67DD5-18F8-73E7-6399-6A9B68CAE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BF23A6-261A-6392-1DD4-92B5978A6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DAF6B9D-4B7C-77F5-8F28-A35C60739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32526A-1639-AF24-4620-B9050B4A6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6383-ACEC-42AA-AF42-31B1C489BE31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F2B286-CE35-0A7A-EA36-ED871EC83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7745554-BF50-7536-DBC3-C252AFD35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6BF2-0BB4-4438-A0B5-C34A241A3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540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073C64-70A4-2FA7-CCC4-B54779F8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290B32D-DE37-AC07-A0CD-4425557D84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1439417-BFCD-B481-7517-58ACE1409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6CCDDD2-A4CD-6C54-CC62-58B7D117E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6383-ACEC-42AA-AF42-31B1C489BE31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CA73E1C-7682-1869-1443-BA184309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5839C15-9E84-D6DE-A7F4-8EAAA6AA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6BF2-0BB4-4438-A0B5-C34A241A3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4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C3D0469-2481-8460-B84E-EF281B0FA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197391B-8E08-4775-9E26-0FF2EF14C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069B671-5BE2-CEE0-1F15-5DD0BF73A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66383-ACEC-42AA-AF42-31B1C489BE31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230C28-3C66-E468-CFC9-E551F0BA45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0439DE-114E-ABFB-6E6C-08A182147A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D6BF2-0BB4-4438-A0B5-C34A241A3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301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51C072-5D74-BC61-03F5-5D624180DF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FC3D066-6C1E-7E84-622F-C63E291483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0B56BD5-B868-0986-9419-75D5846CE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83" y="91445"/>
            <a:ext cx="11836033" cy="667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01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light moon</dc:creator>
  <cp:lastModifiedBy>light moon</cp:lastModifiedBy>
  <cp:revision>1</cp:revision>
  <cp:lastPrinted>2025-12-02T16:09:16Z</cp:lastPrinted>
  <dcterms:created xsi:type="dcterms:W3CDTF">2025-12-02T14:33:48Z</dcterms:created>
  <dcterms:modified xsi:type="dcterms:W3CDTF">2025-12-02T16:22:57Z</dcterms:modified>
</cp:coreProperties>
</file>